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211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2571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65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2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6072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8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5414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452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739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0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32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9D5F3-9476-4445-86DA-48F448452AE1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88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835" y="1916832"/>
            <a:ext cx="4098808" cy="2833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1331640" y="1060081"/>
            <a:ext cx="6030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Inhibition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M1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cell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proliferation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by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recombinant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mouse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LIF</a:t>
            </a:r>
            <a:endParaRPr lang="de-DE" sz="16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02843" y="5187213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>
                <a:latin typeface="Arial" pitchFamily="34" charset="0"/>
                <a:cs typeface="Arial" pitchFamily="34" charset="0"/>
              </a:rPr>
              <a:t>M1 cells were plated with 500c/well in a 96well plate. Increasing amounts of recombinant mouse LIF were added to the cells. The cells were incubated at 37°C, 5% CO</a:t>
            </a:r>
            <a:r>
              <a:rPr lang="en-US" sz="1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for 7 days. MTT was added for 4 h. Then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lysis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buffer was added and the cells incubated over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night at 37°C, 5%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1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58899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2013-10-22T11:45:50Z</dcterms:created>
  <dcterms:modified xsi:type="dcterms:W3CDTF">2015-03-12T16:00:24Z</dcterms:modified>
</cp:coreProperties>
</file>